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79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246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0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6" t="5380" r="8715" b="16131"/>
          <a:stretch/>
        </p:blipFill>
        <p:spPr>
          <a:xfrm>
            <a:off x="7491001" y="2803321"/>
            <a:ext cx="4146254" cy="2810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08" y="3051187"/>
            <a:ext cx="2022592" cy="9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69"/>
          <a:stretch/>
        </p:blipFill>
        <p:spPr>
          <a:xfrm>
            <a:off x="2197374" y="1265755"/>
            <a:ext cx="8193637" cy="54032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в </a:t>
            </a:r>
            <a:r>
              <a:rPr lang="en-US" dirty="0"/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426000" y="2590804"/>
            <a:ext cx="3565594" cy="675000"/>
          </a:xfrm>
          <a:prstGeom prst="wedgeRoundRectCallout">
            <a:avLst>
              <a:gd name="adj1" fmla="val -4538"/>
              <a:gd name="adj2" fmla="val -1012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08797" y="1630690"/>
            <a:ext cx="7217203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286404" y="5499000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/>
              <a:t>Копиране, местене, поставяне на обекти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7986000" y="1196125"/>
            <a:ext cx="1530000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999" y="2529000"/>
            <a:ext cx="1717797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000" y="3429000"/>
            <a:ext cx="1305000" cy="15695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00" y="5274000"/>
            <a:ext cx="8052527" cy="10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2550" b="49244"/>
          <a:stretch/>
        </p:blipFill>
        <p:spPr>
          <a:xfrm>
            <a:off x="729750" y="1224000"/>
            <a:ext cx="107325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496000" y="2754000"/>
            <a:ext cx="6030000" cy="1170000"/>
          </a:xfrm>
          <a:prstGeom prst="wedgeRoundRectCallout">
            <a:avLst>
              <a:gd name="adj1" fmla="val -70875"/>
              <a:gd name="adj2" fmla="val -1463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2755" b="49748"/>
          <a:stretch/>
        </p:blipFill>
        <p:spPr>
          <a:xfrm>
            <a:off x="673500" y="1223999"/>
            <a:ext cx="108450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22385" y="4419000"/>
            <a:ext cx="2767500" cy="630000"/>
          </a:xfrm>
          <a:prstGeom prst="wedgeRoundRectCallout">
            <a:avLst>
              <a:gd name="adj1" fmla="val -52228"/>
              <a:gd name="adj2" fmla="val -359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411000" y="4059000"/>
            <a:ext cx="4950000" cy="1543800"/>
          </a:xfrm>
          <a:prstGeom prst="wedgeRoundRectCallout">
            <a:avLst>
              <a:gd name="adj1" fmla="val -59867"/>
              <a:gd name="adj2" fmla="val -873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806135" y="1674000"/>
            <a:ext cx="2974865" cy="198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77486" y="1268999"/>
            <a:ext cx="11237030" cy="5342647"/>
            <a:chOff x="477486" y="1268999"/>
            <a:chExt cx="11237030" cy="53426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32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79000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63458" y="2320322"/>
            <a:ext cx="2835000" cy="1620000"/>
          </a:xfrm>
          <a:prstGeom prst="wedgeRoundRectCallout">
            <a:avLst>
              <a:gd name="adj1" fmla="val 33579"/>
              <a:gd name="adj2" fmla="val 396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53544" y="1331747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77486" y="1264236"/>
            <a:ext cx="11237030" cy="5342647"/>
            <a:chOff x="477486" y="1268999"/>
            <a:chExt cx="11237030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82713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898886" y="3539677"/>
            <a:ext cx="5040000" cy="1125000"/>
          </a:xfrm>
          <a:prstGeom prst="wedgeRoundRectCallout">
            <a:avLst>
              <a:gd name="adj1" fmla="val 7037"/>
              <a:gd name="adj2" fmla="val 1382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1893" y="1268998"/>
            <a:ext cx="11237029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86000" y="2770321"/>
            <a:ext cx="4545000" cy="1170000"/>
          </a:xfrm>
          <a:prstGeom prst="wedgeRoundRectCallout">
            <a:avLst>
              <a:gd name="adj1" fmla="val -47280"/>
              <a:gd name="adj2" fmla="val 1096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20" b="40197"/>
          <a:stretch/>
        </p:blipFill>
        <p:spPr>
          <a:xfrm>
            <a:off x="486071" y="1268997"/>
            <a:ext cx="11266959" cy="53456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3306000" y="4104000"/>
            <a:ext cx="6921452" cy="1125000"/>
          </a:xfrm>
          <a:prstGeom prst="wedgeRoundRectCallout">
            <a:avLst>
              <a:gd name="adj1" fmla="val -76419"/>
              <a:gd name="adj2" fmla="val -1471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86071" y="1268997"/>
            <a:ext cx="11237030" cy="5342647"/>
            <a:chOff x="486071" y="1268997"/>
            <a:chExt cx="11237030" cy="534264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86071" y="1268997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0" y="2259000"/>
              <a:ext cx="7089422" cy="3740732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03111" y="2509366"/>
            <a:ext cx="3060000" cy="1620000"/>
          </a:xfrm>
          <a:prstGeom prst="wedgeRoundRectCallout">
            <a:avLst>
              <a:gd name="adj1" fmla="val 34035"/>
              <a:gd name="adj2" fmla="val 41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926000" y="1539000"/>
            <a:ext cx="7110000" cy="1620000"/>
          </a:xfrm>
          <a:prstGeom prst="wedgeRoundRectCallout">
            <a:avLst>
              <a:gd name="adj1" fmla="val 3315"/>
              <a:gd name="adj2" fmla="val 168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90936" y="1268997"/>
            <a:ext cx="11237031" cy="5342647"/>
            <a:chOff x="490936" y="1268997"/>
            <a:chExt cx="11237031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90936" y="1268997"/>
              <a:ext cx="11237031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1" y="2272772"/>
              <a:ext cx="7089422" cy="3726960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6224195" y="3159000"/>
            <a:ext cx="5085000" cy="1170000"/>
          </a:xfrm>
          <a:prstGeom prst="wedgeRoundRectCallout">
            <a:avLst>
              <a:gd name="adj1" fmla="val 13039"/>
              <a:gd name="adj2" fmla="val 1622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en-US" dirty="0"/>
              <a:t>]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2"/>
          <a:stretch/>
        </p:blipFill>
        <p:spPr>
          <a:xfrm>
            <a:off x="3081001" y="4397924"/>
            <a:ext cx="1845000" cy="23269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AE2F9C-8CE0-B355-F2F6-DC4C3633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/>
          <a:stretch/>
        </p:blipFill>
        <p:spPr>
          <a:xfrm>
            <a:off x="6501000" y="4397924"/>
            <a:ext cx="18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54008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дебелини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"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bg-BG" dirty="0"/>
              <a:t>" и "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  <a:r>
              <a:rPr lang="bg-BG" dirty="0"/>
              <a:t>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5581</TotalTime>
  <Words>835</Words>
  <Application>Microsoft Office PowerPoint</Application>
  <PresentationFormat>Widescreen</PresentationFormat>
  <Paragraphs>126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맑은 고딕</vt:lpstr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 в Paint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448</cp:revision>
  <dcterms:created xsi:type="dcterms:W3CDTF">2018-05-23T13:08:44Z</dcterms:created>
  <dcterms:modified xsi:type="dcterms:W3CDTF">2024-02-23T18:09:56Z</dcterms:modified>
  <cp:category/>
</cp:coreProperties>
</file>

<file path=docProps/thumbnail.jpeg>
</file>